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12-Mar-23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1026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5" y="0"/>
            <a:ext cx="11689724" cy="263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467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2050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8" y="0"/>
            <a:ext cx="11818994" cy="266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3074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8426" cy="273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12</cp:revision>
  <dcterms:created xsi:type="dcterms:W3CDTF">2021-02-14T11:40:39Z</dcterms:created>
  <dcterms:modified xsi:type="dcterms:W3CDTF">2023-03-12T08:44:57Z</dcterms:modified>
</cp:coreProperties>
</file>